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64" r:id="rId4"/>
    <p:sldId id="257" r:id="rId5"/>
    <p:sldId id="262" r:id="rId6"/>
    <p:sldId id="259" r:id="rId7"/>
    <p:sldId id="265" r:id="rId8"/>
    <p:sldId id="260" r:id="rId9"/>
    <p:sldId id="266" r:id="rId10"/>
    <p:sldId id="267" r:id="rId11"/>
    <p:sldId id="261" r:id="rId12"/>
    <p:sldId id="268" r:id="rId13"/>
    <p:sldId id="269" r:id="rId14"/>
    <p:sldId id="270" r:id="rId15"/>
    <p:sldId id="263" r:id="rId16"/>
    <p:sldId id="27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910FF-4F43-4779-871E-067E7775262A}" type="datetimeFigureOut">
              <a:rPr lang="ru-RU" smtClean="0"/>
              <a:t>01.04.2023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9225901-0681-48AC-BEE9-B29F02E5E7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854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910FF-4F43-4779-871E-067E7775262A}" type="datetimeFigureOut">
              <a:rPr lang="ru-RU" smtClean="0"/>
              <a:t>01.04.2023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9225901-0681-48AC-BEE9-B29F02E5E7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4583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910FF-4F43-4779-871E-067E7775262A}" type="datetimeFigureOut">
              <a:rPr lang="ru-RU" smtClean="0"/>
              <a:t>01.04.2023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9225901-0681-48AC-BEE9-B29F02E5E76B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96429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910FF-4F43-4779-871E-067E7775262A}" type="datetimeFigureOut">
              <a:rPr lang="ru-RU" smtClean="0"/>
              <a:t>01.04.2023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9225901-0681-48AC-BEE9-B29F02E5E7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66060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910FF-4F43-4779-871E-067E7775262A}" type="datetimeFigureOut">
              <a:rPr lang="ru-RU" smtClean="0"/>
              <a:t>01.04.2023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9225901-0681-48AC-BEE9-B29F02E5E76B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12084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910FF-4F43-4779-871E-067E7775262A}" type="datetimeFigureOut">
              <a:rPr lang="ru-RU" smtClean="0"/>
              <a:t>01.04.2023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9225901-0681-48AC-BEE9-B29F02E5E7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2248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910FF-4F43-4779-871E-067E7775262A}" type="datetimeFigureOut">
              <a:rPr lang="ru-RU" smtClean="0"/>
              <a:t>01.04.2023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25901-0681-48AC-BEE9-B29F02E5E7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6505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910FF-4F43-4779-871E-067E7775262A}" type="datetimeFigureOut">
              <a:rPr lang="ru-RU" smtClean="0"/>
              <a:t>01.04.2023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25901-0681-48AC-BEE9-B29F02E5E7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395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910FF-4F43-4779-871E-067E7775262A}" type="datetimeFigureOut">
              <a:rPr lang="ru-RU" smtClean="0"/>
              <a:t>01.04.2023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25901-0681-48AC-BEE9-B29F02E5E7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1576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910FF-4F43-4779-871E-067E7775262A}" type="datetimeFigureOut">
              <a:rPr lang="ru-RU" smtClean="0"/>
              <a:t>01.04.2023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9225901-0681-48AC-BEE9-B29F02E5E7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506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910FF-4F43-4779-871E-067E7775262A}" type="datetimeFigureOut">
              <a:rPr lang="ru-RU" smtClean="0"/>
              <a:t>01.04.2023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9225901-0681-48AC-BEE9-B29F02E5E7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867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910FF-4F43-4779-871E-067E7775262A}" type="datetimeFigureOut">
              <a:rPr lang="ru-RU" smtClean="0"/>
              <a:t>01.04.2023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9225901-0681-48AC-BEE9-B29F02E5E7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7413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910FF-4F43-4779-871E-067E7775262A}" type="datetimeFigureOut">
              <a:rPr lang="ru-RU" smtClean="0"/>
              <a:t>01.04.2023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25901-0681-48AC-BEE9-B29F02E5E7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525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910FF-4F43-4779-871E-067E7775262A}" type="datetimeFigureOut">
              <a:rPr lang="ru-RU" smtClean="0"/>
              <a:t>01.04.2023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25901-0681-48AC-BEE9-B29F02E5E7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629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910FF-4F43-4779-871E-067E7775262A}" type="datetimeFigureOut">
              <a:rPr lang="ru-RU" smtClean="0"/>
              <a:t>01.04.2023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25901-0681-48AC-BEE9-B29F02E5E7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445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910FF-4F43-4779-871E-067E7775262A}" type="datetimeFigureOut">
              <a:rPr lang="ru-RU" smtClean="0"/>
              <a:t>01.04.2023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9225901-0681-48AC-BEE9-B29F02E5E7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731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910FF-4F43-4779-871E-067E7775262A}" type="datetimeFigureOut">
              <a:rPr lang="ru-RU" smtClean="0"/>
              <a:t>01.04.2023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9225901-0681-48AC-BEE9-B29F02E5E7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59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sarlogistik.ru/lombardiya/teatr-la-skala-teatro-alla-scala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87978" y="2169622"/>
            <a:ext cx="9651077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</a:t>
            </a:r>
            <a:r>
              <a:rPr lang="en-US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«Кантата</a:t>
            </a:r>
            <a: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099069" y="5109889"/>
            <a:ext cx="4596940" cy="1432228"/>
          </a:xfrm>
        </p:spPr>
        <p:txBody>
          <a:bodyPr>
            <a:normAutofit fontScale="85000" lnSpcReduction="20000"/>
          </a:bodyPr>
          <a:lstStyle/>
          <a:p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Презентацию подготовила </a:t>
            </a:r>
          </a:p>
          <a:p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музыки МБОУ «СОШ №1» ИГОСК  </a:t>
            </a:r>
          </a:p>
          <a:p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Трусова Светлана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Владимировна</a:t>
            </a:r>
          </a:p>
          <a:p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5 класса</a:t>
            </a:r>
            <a:endParaRPr lang="ru-RU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245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0"/>
            <a:ext cx="5543550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5448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А. В 18 веке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Б. В 19 веке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В. В 20 веке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542890" y="399370"/>
            <a:ext cx="5759052" cy="12631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каком веке возникли первые русские кантаты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53" y="3973484"/>
            <a:ext cx="11177847" cy="2884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46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675" y="784577"/>
            <a:ext cx="8258175" cy="550459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64080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37582" y="2457450"/>
            <a:ext cx="8915400" cy="3777622"/>
          </a:xfrm>
        </p:spPr>
        <p:txBody>
          <a:bodyPr/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А. С.С. Прокофьев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Б. Г.В. Свиридов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В. С.В. Рахманинов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85951" y="624110"/>
            <a:ext cx="9618662" cy="128089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Кто написал кантату «Александр Невский?»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53" y="4222865"/>
            <a:ext cx="11177847" cy="278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46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71726" y="347885"/>
            <a:ext cx="9142412" cy="1280890"/>
          </a:xfrm>
        </p:spPr>
        <p:txBody>
          <a:bodyPr/>
          <a:lstStyle/>
          <a:p>
            <a:r>
              <a:rPr lang="ru-RU" dirty="0" smtClean="0"/>
              <a:t>«За землю русскую». Ю. </a:t>
            </a:r>
            <a:r>
              <a:rPr lang="ru-RU" dirty="0" err="1" smtClean="0"/>
              <a:t>Пантюхин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33724" y="1428750"/>
            <a:ext cx="6600825" cy="521017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92324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542890" y="399370"/>
            <a:ext cx="5759052" cy="1263175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Ресурсы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64653" y="1429968"/>
            <a:ext cx="991552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https://www.highviewart.com/system/editor_pictures/190832/original_open-uri20211030-2603-lkw747.jpg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http://www.laraleto.ru/wp-content/uploads/2016/02/%D0%BB%D0%B0-%D1%81%D0%BA%D0%B0%D0%BB%D0%B0-%D1%81-%D0%BA%D0%BE%D0%BD%D1%82%D0%B0%D0%BA%D1%82%D0%B0.jpg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https://yandex.ru/images/search?from=tabbar&amp;lr=36&amp;source=related-duck&amp;text=%D0%91%D0%B5%D1%80%D0%BB%D0%B8%D0%BD%D1%81%D0%BA%D0%B8%D0%B9%20%D0%BE%D0%BF%D0%B5%D1%80%D0%BD%D1%8B%D0%B9%20%D1%82%D0%B5%D0%B0%D1%82%D1%80.%20%D0%93%D0%B5%D1%80%D0%BC%D0%B0%D0%BD%D0%B8%D1%8F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https://yandex.ru/images/search?from=tabbar&amp;lr=36&amp;text=%D0%9F%D0%BE%D1%80%D1%82%D1%80%D0%B5%D1%82%20%D1%87%D0%B0%D0%B9%D0%BA%D0%BE%D0%B2%D1%81%D0%BA%D0%BE%D0%B3%D0%BE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https://masterstendov.ru/pictures/product/big/125062_big.jpg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https://phil-nsk.ru/upload/iblock/61d/61daf3cf81162316b62993ae5cde9a20.jpg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https://yandex.ru/images/search?from=tabbar&amp;img_url=http%3A%2F%2Fsun9-83.userapi.com%2Fimpg%2FtfBGkN3iOkC597ih-bWJsKft_O20kfb4DfT9vw%2Foc9L_EBcLxQ.jpg%3Fsize%3D1280x1022%26quality%3D96%26sign%</a:t>
            </a: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yandex.ru/images/search?from=tabbar&amp;img_url=http%3A%2F%2Fi.pinimg.com%2Foriginals%2Fef%2F63%2F16%2Fef631644f5299ae69fecc5aac4495a9e.png&amp;isize=large&amp;itype=png&amp;lr=36&amp;pos=23&amp;rpt=simage&amp;text=%D0%BD%D0%B5%D0%B2%D0%B5%D1%80%D0%BD%D0%BE%20%D1%81%D0%BC%D0%B0%D0%B9%D0%BB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yandex.ru/images/search?from=tabbar&amp;img_url=http%3A%2F%2Fi.pinimg.com%2Foriginals%2Fef%2F63%2F16%2Fef631644f5299ae69fecc5aac4495a9e.png&amp;isize=large&amp;itype=png&amp;lr=36&amp;pos=23&amp;rpt=simage&amp;text=%D0%BD%D0%B5%D0%B2%D0%B5%D1%80%D0%BD%D0%BE%20%D1%81%D0%BC%D0%B0%D0%B9%D0%BB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45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418" y="1542787"/>
            <a:ext cx="5164307" cy="5077087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684418" y="347884"/>
            <a:ext cx="5143499" cy="1042765"/>
          </a:xfrm>
        </p:spPr>
        <p:txBody>
          <a:bodyPr>
            <a:noAutofit/>
          </a:bodyPr>
          <a:lstStyle/>
          <a:p>
            <a:r>
              <a:rPr lang="ru-RU" sz="6000" dirty="0" smtClean="0"/>
              <a:t>ПОДУМАЙ!</a:t>
            </a:r>
            <a:endParaRPr lang="ru-RU" sz="6000" dirty="0"/>
          </a:p>
        </p:txBody>
      </p:sp>
      <p:sp>
        <p:nvSpPr>
          <p:cNvPr id="7" name="Управляющая кнопка: возврат 6">
            <a:hlinkClick r:id="" action="ppaction://hlinkshowjump?jump=lastslideviewed" highlightClick="1"/>
          </p:cNvPr>
          <p:cNvSpPr/>
          <p:nvPr/>
        </p:nvSpPr>
        <p:spPr>
          <a:xfrm rot="16200000">
            <a:off x="1523307" y="5692139"/>
            <a:ext cx="689957" cy="719051"/>
          </a:xfrm>
          <a:prstGeom prst="actionButtonRetur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536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2890" y="399370"/>
            <a:ext cx="5212726" cy="714239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«кантата»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99125" y="1747780"/>
            <a:ext cx="94661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А. Вокально-инструментальное произведение для солистов, хора и оркестра.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99125" y="3119521"/>
            <a:ext cx="109928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Б. Музыкально-театральный жанр, основанный на синтезе музыки, сценического действия и слова.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99125" y="4491263"/>
            <a:ext cx="10330628" cy="9541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В</a:t>
            </a:r>
            <a:r>
              <a:rPr lang="ru-RU" sz="28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. Произведение, написанное для голоса с музыкальным сопровождением.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04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2997" y="1047404"/>
            <a:ext cx="7988531" cy="53314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25154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66" y="4389119"/>
            <a:ext cx="11169534" cy="246888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52255" y="624110"/>
            <a:ext cx="9052357" cy="1280890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Где впервые возник термин «кантата»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А. В России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Б. В Германии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В. В Италии</a:t>
            </a:r>
            <a:endPara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Г. В Америке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70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424433" y="293316"/>
            <a:ext cx="47089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0" i="0" u="none" strike="noStrike" dirty="0" smtClean="0">
                <a:solidFill>
                  <a:srgbClr val="DD0000"/>
                </a:solidFill>
                <a:effectLst/>
                <a:latin typeface="YS Text"/>
                <a:hlinkClick r:id="rId2"/>
              </a:rPr>
              <a:t>Театр Ла Скала (Teatro alla Scala)</a:t>
            </a:r>
            <a:r>
              <a:rPr lang="ru-RU" b="0" i="0" u="none" strike="noStrike" dirty="0" smtClean="0">
                <a:solidFill>
                  <a:srgbClr val="DD0000"/>
                </a:solidFill>
                <a:effectLst/>
                <a:latin typeface="YS Text"/>
              </a:rPr>
              <a:t> Италия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7564" y="1000226"/>
            <a:ext cx="7547955" cy="544358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61859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А. В Германии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Б. В Китае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В. В Индии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542890" y="399370"/>
            <a:ext cx="5759052" cy="12631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Где сформировалась духовная кантата»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53" y="3940233"/>
            <a:ext cx="11177847" cy="3025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36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247773"/>
            <a:ext cx="7686676" cy="512445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Прямоугольник 4"/>
          <p:cNvSpPr/>
          <p:nvPr/>
        </p:nvSpPr>
        <p:spPr>
          <a:xfrm>
            <a:off x="4424433" y="293316"/>
            <a:ext cx="42621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0" i="0" u="none" strike="noStrike" dirty="0" smtClean="0">
                <a:solidFill>
                  <a:srgbClr val="DD0000"/>
                </a:solidFill>
                <a:effectLst/>
                <a:latin typeface="YS Text"/>
              </a:rPr>
              <a:t>Берлинский оперный театр. Германия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524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А. П.И. Чайковский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Б. С.С. Прокофьев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В. И.С. Бах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542890" y="399370"/>
            <a:ext cx="5759052" cy="12631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русские композиторы сочиняли кантаты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53" y="3923607"/>
            <a:ext cx="11177847" cy="2934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82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150" y="0"/>
            <a:ext cx="5886450" cy="67913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4268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191</TotalTime>
  <Words>256</Words>
  <Application>Microsoft Office PowerPoint</Application>
  <PresentationFormat>Широкоэкранный</PresentationFormat>
  <Paragraphs>44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Century Gothic</vt:lpstr>
      <vt:lpstr>Times New Roman</vt:lpstr>
      <vt:lpstr>Wingdings 3</vt:lpstr>
      <vt:lpstr>YS Text</vt:lpstr>
      <vt:lpstr>Легкий дым</vt:lpstr>
      <vt:lpstr>Тема: «Кантата» </vt:lpstr>
      <vt:lpstr>Что такое «кантата»?</vt:lpstr>
      <vt:lpstr>Презентация PowerPoint</vt:lpstr>
      <vt:lpstr>Где впервые возник термин «кантата»?</vt:lpstr>
      <vt:lpstr>Презентация PowerPoint</vt:lpstr>
      <vt:lpstr>Где сформировалась духовная кантата»?</vt:lpstr>
      <vt:lpstr>Презентация PowerPoint</vt:lpstr>
      <vt:lpstr>Какие русские композиторы сочиняли кантаты?</vt:lpstr>
      <vt:lpstr>Презентация PowerPoint</vt:lpstr>
      <vt:lpstr>Презентация PowerPoint</vt:lpstr>
      <vt:lpstr>В каком веке возникли первые русские кантаты?</vt:lpstr>
      <vt:lpstr>Презентация PowerPoint</vt:lpstr>
      <vt:lpstr>   Кто написал кантату «Александр Невский?»</vt:lpstr>
      <vt:lpstr>«За землю русскую». Ю. Пантюхин</vt:lpstr>
      <vt:lpstr>Ресурсы</vt:lpstr>
      <vt:lpstr>ПОДУМАЙ!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«Кантата»</dc:title>
  <dc:creator>Pavel Pavelov</dc:creator>
  <cp:lastModifiedBy>Pavel Pavelov</cp:lastModifiedBy>
  <cp:revision>21</cp:revision>
  <dcterms:created xsi:type="dcterms:W3CDTF">2023-04-01T13:57:38Z</dcterms:created>
  <dcterms:modified xsi:type="dcterms:W3CDTF">2023-04-01T17:56:53Z</dcterms:modified>
</cp:coreProperties>
</file>